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62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76" d="100"/>
          <a:sy n="76" d="100"/>
        </p:scale>
        <p:origin x="80" y="7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107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8225"/>
            <a:ext cx="3886200" cy="478873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8225"/>
            <a:ext cx="3886200" cy="478873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07D4CE5-1C63-AE88-0B90-E6634ADAB2B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DD6E33-62CE-729C-098C-FB7F5D81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F0ED1604-772A-8165-EC6F-7FAD9B9B277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556C51-722D-8C0E-7BE5-B7D7E6B3E3E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DF7106D5-7FB1-4671-29A8-85580EE89DA3}"/>
                </a:ext>
              </a:extLst>
            </p:cNvPr>
            <p:cNvSpPr txBox="1"/>
            <p:nvPr/>
          </p:nvSpPr>
          <p:spPr>
            <a:xfrm>
              <a:off x="2063750" y="3009900"/>
              <a:ext cx="56451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3200" b="1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reproduis un assemblage de figures géométriques.</a:t>
              </a: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11711279-7ABE-1768-89B2-3DF2AB66A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9472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71" y="306233"/>
            <a:ext cx="8432194" cy="1095715"/>
          </a:xfrm>
        </p:spPr>
        <p:txBody>
          <a:bodyPr/>
          <a:lstStyle/>
          <a:p>
            <a:r>
              <a:rPr lang="fr-FR" dirty="0"/>
              <a:t>Modèle 1</a:t>
            </a:r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02BC89AF-9ED4-C570-E566-94B75EAC4A8F}"/>
              </a:ext>
            </a:extLst>
          </p:cNvPr>
          <p:cNvSpPr/>
          <p:nvPr/>
        </p:nvSpPr>
        <p:spPr>
          <a:xfrm rot="5400000" flipH="1">
            <a:off x="5293924" y="3588435"/>
            <a:ext cx="3050084" cy="3059313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5EBA8583-D55D-ED9F-94D5-9296CEFBF566}"/>
              </a:ext>
            </a:extLst>
          </p:cNvPr>
          <p:cNvSpPr/>
          <p:nvPr/>
        </p:nvSpPr>
        <p:spPr>
          <a:xfrm flipH="1">
            <a:off x="701360" y="3583821"/>
            <a:ext cx="3050084" cy="3059313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82B6D-F6F9-F58B-F02F-CC27002EEA27}"/>
              </a:ext>
            </a:extLst>
          </p:cNvPr>
          <p:cNvSpPr/>
          <p:nvPr/>
        </p:nvSpPr>
        <p:spPr>
          <a:xfrm>
            <a:off x="3751444" y="2070249"/>
            <a:ext cx="1522800" cy="1522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rectangle 16">
            <a:extLst>
              <a:ext uri="{FF2B5EF4-FFF2-40B4-BE49-F238E27FC236}">
                <a16:creationId xmlns:a16="http://schemas.microsoft.com/office/drawing/2014/main" id="{C0981A2B-B128-FBD0-C44F-ABD80DFC411E}"/>
              </a:ext>
            </a:extLst>
          </p:cNvPr>
          <p:cNvSpPr/>
          <p:nvPr/>
        </p:nvSpPr>
        <p:spPr>
          <a:xfrm>
            <a:off x="3758712" y="3608887"/>
            <a:ext cx="1523328" cy="152332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DF0C6E38-79F0-F215-6F7E-BF6C1DB7F6C0}"/>
              </a:ext>
            </a:extLst>
          </p:cNvPr>
          <p:cNvSpPr/>
          <p:nvPr/>
        </p:nvSpPr>
        <p:spPr>
          <a:xfrm rot="8095256">
            <a:off x="3384043" y="986551"/>
            <a:ext cx="2160000" cy="217756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riangle rectangle 26">
            <a:extLst>
              <a:ext uri="{FF2B5EF4-FFF2-40B4-BE49-F238E27FC236}">
                <a16:creationId xmlns:a16="http://schemas.microsoft.com/office/drawing/2014/main" id="{707D04A1-FDF0-2546-4F78-9DD47C50D7E4}"/>
              </a:ext>
            </a:extLst>
          </p:cNvPr>
          <p:cNvSpPr/>
          <p:nvPr/>
        </p:nvSpPr>
        <p:spPr>
          <a:xfrm>
            <a:off x="3758712" y="5119806"/>
            <a:ext cx="1523328" cy="152332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Parallélogramme 28">
            <a:extLst>
              <a:ext uri="{FF2B5EF4-FFF2-40B4-BE49-F238E27FC236}">
                <a16:creationId xmlns:a16="http://schemas.microsoft.com/office/drawing/2014/main" id="{2E835A30-5181-9F6B-E09D-32D05E520F27}"/>
              </a:ext>
            </a:extLst>
          </p:cNvPr>
          <p:cNvSpPr/>
          <p:nvPr/>
        </p:nvSpPr>
        <p:spPr>
          <a:xfrm rot="986939" flipH="1">
            <a:off x="5984270" y="2753446"/>
            <a:ext cx="1932201" cy="2807930"/>
          </a:xfrm>
          <a:custGeom>
            <a:avLst/>
            <a:gdLst>
              <a:gd name="connsiteX0" fmla="*/ 0 w 1238424"/>
              <a:gd name="connsiteY0" fmla="*/ 2009815 h 2009815"/>
              <a:gd name="connsiteX1" fmla="*/ 585316 w 1238424"/>
              <a:gd name="connsiteY1" fmla="*/ 0 h 2009815"/>
              <a:gd name="connsiteX2" fmla="*/ 1238424 w 1238424"/>
              <a:gd name="connsiteY2" fmla="*/ 0 h 2009815"/>
              <a:gd name="connsiteX3" fmla="*/ 653108 w 1238424"/>
              <a:gd name="connsiteY3" fmla="*/ 2009815 h 2009815"/>
              <a:gd name="connsiteX4" fmla="*/ 0 w 1238424"/>
              <a:gd name="connsiteY4" fmla="*/ 2009815 h 2009815"/>
              <a:gd name="connsiteX0" fmla="*/ 110631 w 1349055"/>
              <a:gd name="connsiteY0" fmla="*/ 2009815 h 2009815"/>
              <a:gd name="connsiteX1" fmla="*/ 0 w 1349055"/>
              <a:gd name="connsiteY1" fmla="*/ 735565 h 2009815"/>
              <a:gd name="connsiteX2" fmla="*/ 1349055 w 1349055"/>
              <a:gd name="connsiteY2" fmla="*/ 0 h 2009815"/>
              <a:gd name="connsiteX3" fmla="*/ 763739 w 1349055"/>
              <a:gd name="connsiteY3" fmla="*/ 2009815 h 2009815"/>
              <a:gd name="connsiteX4" fmla="*/ 110631 w 1349055"/>
              <a:gd name="connsiteY4" fmla="*/ 2009815 h 2009815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46885 w 1932201"/>
              <a:gd name="connsiteY3" fmla="*/ 2009815 h 2807930"/>
              <a:gd name="connsiteX4" fmla="*/ 0 w 1932201"/>
              <a:gd name="connsiteY4" fmla="*/ 2807930 h 2807930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28264 w 1932201"/>
              <a:gd name="connsiteY3" fmla="*/ 2086864 h 2807930"/>
              <a:gd name="connsiteX4" fmla="*/ 0 w 1932201"/>
              <a:gd name="connsiteY4" fmla="*/ 2807930 h 280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2201" h="2807930">
                <a:moveTo>
                  <a:pt x="0" y="2807930"/>
                </a:moveTo>
                <a:lnTo>
                  <a:pt x="583146" y="735565"/>
                </a:lnTo>
                <a:lnTo>
                  <a:pt x="1932201" y="0"/>
                </a:lnTo>
                <a:lnTo>
                  <a:pt x="1328264" y="2086864"/>
                </a:lnTo>
                <a:lnTo>
                  <a:pt x="0" y="280793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8E4CB5C-6E9E-001A-427D-7B17B79D6FD6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71" y="306233"/>
            <a:ext cx="8432194" cy="1095715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02BC89AF-9ED4-C570-E566-94B75EAC4A8F}"/>
              </a:ext>
            </a:extLst>
          </p:cNvPr>
          <p:cNvSpPr/>
          <p:nvPr/>
        </p:nvSpPr>
        <p:spPr>
          <a:xfrm rot="5400000" flipH="1">
            <a:off x="5342262" y="3576350"/>
            <a:ext cx="3050084" cy="3059313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5EBA8583-D55D-ED9F-94D5-9296CEFBF566}"/>
              </a:ext>
            </a:extLst>
          </p:cNvPr>
          <p:cNvSpPr/>
          <p:nvPr/>
        </p:nvSpPr>
        <p:spPr>
          <a:xfrm flipH="1">
            <a:off x="749698" y="3571736"/>
            <a:ext cx="3050084" cy="3059313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82B6D-F6F9-F58B-F02F-CC27002EEA27}"/>
              </a:ext>
            </a:extLst>
          </p:cNvPr>
          <p:cNvSpPr/>
          <p:nvPr/>
        </p:nvSpPr>
        <p:spPr>
          <a:xfrm>
            <a:off x="3799782" y="2058164"/>
            <a:ext cx="1522800" cy="1522800"/>
          </a:xfrm>
          <a:prstGeom prst="rect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rectangle 16">
            <a:extLst>
              <a:ext uri="{FF2B5EF4-FFF2-40B4-BE49-F238E27FC236}">
                <a16:creationId xmlns:a16="http://schemas.microsoft.com/office/drawing/2014/main" id="{C0981A2B-B128-FBD0-C44F-ABD80DFC411E}"/>
              </a:ext>
            </a:extLst>
          </p:cNvPr>
          <p:cNvSpPr/>
          <p:nvPr/>
        </p:nvSpPr>
        <p:spPr>
          <a:xfrm>
            <a:off x="3807050" y="3596802"/>
            <a:ext cx="1523328" cy="1523328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DF0C6E38-79F0-F215-6F7E-BF6C1DB7F6C0}"/>
              </a:ext>
            </a:extLst>
          </p:cNvPr>
          <p:cNvSpPr/>
          <p:nvPr/>
        </p:nvSpPr>
        <p:spPr>
          <a:xfrm rot="8095256">
            <a:off x="3432381" y="974466"/>
            <a:ext cx="2160000" cy="2177568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riangle rectangle 26">
            <a:extLst>
              <a:ext uri="{FF2B5EF4-FFF2-40B4-BE49-F238E27FC236}">
                <a16:creationId xmlns:a16="http://schemas.microsoft.com/office/drawing/2014/main" id="{707D04A1-FDF0-2546-4F78-9DD47C50D7E4}"/>
              </a:ext>
            </a:extLst>
          </p:cNvPr>
          <p:cNvSpPr/>
          <p:nvPr/>
        </p:nvSpPr>
        <p:spPr>
          <a:xfrm>
            <a:off x="3814847" y="5107721"/>
            <a:ext cx="1523328" cy="1523328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Parallélogramme 28">
            <a:extLst>
              <a:ext uri="{FF2B5EF4-FFF2-40B4-BE49-F238E27FC236}">
                <a16:creationId xmlns:a16="http://schemas.microsoft.com/office/drawing/2014/main" id="{2E835A30-5181-9F6B-E09D-32D05E520F27}"/>
              </a:ext>
            </a:extLst>
          </p:cNvPr>
          <p:cNvSpPr/>
          <p:nvPr/>
        </p:nvSpPr>
        <p:spPr>
          <a:xfrm rot="986939" flipH="1">
            <a:off x="6032608" y="2741361"/>
            <a:ext cx="1932201" cy="2807930"/>
          </a:xfrm>
          <a:custGeom>
            <a:avLst/>
            <a:gdLst>
              <a:gd name="connsiteX0" fmla="*/ 0 w 1238424"/>
              <a:gd name="connsiteY0" fmla="*/ 2009815 h 2009815"/>
              <a:gd name="connsiteX1" fmla="*/ 585316 w 1238424"/>
              <a:gd name="connsiteY1" fmla="*/ 0 h 2009815"/>
              <a:gd name="connsiteX2" fmla="*/ 1238424 w 1238424"/>
              <a:gd name="connsiteY2" fmla="*/ 0 h 2009815"/>
              <a:gd name="connsiteX3" fmla="*/ 653108 w 1238424"/>
              <a:gd name="connsiteY3" fmla="*/ 2009815 h 2009815"/>
              <a:gd name="connsiteX4" fmla="*/ 0 w 1238424"/>
              <a:gd name="connsiteY4" fmla="*/ 2009815 h 2009815"/>
              <a:gd name="connsiteX0" fmla="*/ 110631 w 1349055"/>
              <a:gd name="connsiteY0" fmla="*/ 2009815 h 2009815"/>
              <a:gd name="connsiteX1" fmla="*/ 0 w 1349055"/>
              <a:gd name="connsiteY1" fmla="*/ 735565 h 2009815"/>
              <a:gd name="connsiteX2" fmla="*/ 1349055 w 1349055"/>
              <a:gd name="connsiteY2" fmla="*/ 0 h 2009815"/>
              <a:gd name="connsiteX3" fmla="*/ 763739 w 1349055"/>
              <a:gd name="connsiteY3" fmla="*/ 2009815 h 2009815"/>
              <a:gd name="connsiteX4" fmla="*/ 110631 w 1349055"/>
              <a:gd name="connsiteY4" fmla="*/ 2009815 h 2009815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46885 w 1932201"/>
              <a:gd name="connsiteY3" fmla="*/ 2009815 h 2807930"/>
              <a:gd name="connsiteX4" fmla="*/ 0 w 1932201"/>
              <a:gd name="connsiteY4" fmla="*/ 2807930 h 2807930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28264 w 1932201"/>
              <a:gd name="connsiteY3" fmla="*/ 2086864 h 2807930"/>
              <a:gd name="connsiteX4" fmla="*/ 0 w 1932201"/>
              <a:gd name="connsiteY4" fmla="*/ 2807930 h 280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2201" h="2807930">
                <a:moveTo>
                  <a:pt x="0" y="2807930"/>
                </a:moveTo>
                <a:lnTo>
                  <a:pt x="583146" y="735565"/>
                </a:lnTo>
                <a:lnTo>
                  <a:pt x="1932201" y="0"/>
                </a:lnTo>
                <a:lnTo>
                  <a:pt x="1328264" y="2086864"/>
                </a:lnTo>
                <a:lnTo>
                  <a:pt x="0" y="2807930"/>
                </a:lnTo>
                <a:close/>
              </a:path>
            </a:pathLst>
          </a:cu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4C70366-A4E9-736C-E66D-FC1E53C6CE61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1377584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71" y="306233"/>
            <a:ext cx="8432194" cy="1095715"/>
          </a:xfrm>
        </p:spPr>
        <p:txBody>
          <a:bodyPr/>
          <a:lstStyle/>
          <a:p>
            <a:r>
              <a:rPr lang="fr-FR" dirty="0"/>
              <a:t>Modèle 2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EB51D2-EA49-8147-74A1-4B40E1ADDF7F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2/2</a:t>
            </a:r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02BC89AF-9ED4-C570-E566-94B75EAC4A8F}"/>
              </a:ext>
            </a:extLst>
          </p:cNvPr>
          <p:cNvSpPr/>
          <p:nvPr/>
        </p:nvSpPr>
        <p:spPr>
          <a:xfrm rot="10800000" flipH="1">
            <a:off x="2724968" y="4557045"/>
            <a:ext cx="1530000" cy="15300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5EBA8583-D55D-ED9F-94D5-9296CEFBF566}"/>
              </a:ext>
            </a:extLst>
          </p:cNvPr>
          <p:cNvSpPr/>
          <p:nvPr/>
        </p:nvSpPr>
        <p:spPr>
          <a:xfrm flipH="1">
            <a:off x="2724968" y="3027045"/>
            <a:ext cx="1530000" cy="15300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82B6D-F6F9-F58B-F02F-CC27002EEA27}"/>
              </a:ext>
            </a:extLst>
          </p:cNvPr>
          <p:cNvSpPr/>
          <p:nvPr/>
        </p:nvSpPr>
        <p:spPr>
          <a:xfrm>
            <a:off x="4254968" y="2647245"/>
            <a:ext cx="759600" cy="75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rectangle 16">
            <a:extLst>
              <a:ext uri="{FF2B5EF4-FFF2-40B4-BE49-F238E27FC236}">
                <a16:creationId xmlns:a16="http://schemas.microsoft.com/office/drawing/2014/main" id="{C0981A2B-B128-FBD0-C44F-ABD80DFC411E}"/>
              </a:ext>
            </a:extLst>
          </p:cNvPr>
          <p:cNvSpPr/>
          <p:nvPr/>
        </p:nvSpPr>
        <p:spPr>
          <a:xfrm rot="13439403">
            <a:off x="3875167" y="4177245"/>
            <a:ext cx="759600" cy="7596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DF0C6E38-79F0-F215-6F7E-BF6C1DB7F6C0}"/>
              </a:ext>
            </a:extLst>
          </p:cNvPr>
          <p:cNvSpPr/>
          <p:nvPr/>
        </p:nvSpPr>
        <p:spPr>
          <a:xfrm rot="16200000">
            <a:off x="2724966" y="5007045"/>
            <a:ext cx="1080000" cy="10800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riangle rectangle 26">
            <a:extLst>
              <a:ext uri="{FF2B5EF4-FFF2-40B4-BE49-F238E27FC236}">
                <a16:creationId xmlns:a16="http://schemas.microsoft.com/office/drawing/2014/main" id="{707D04A1-FDF0-2546-4F78-9DD47C50D7E4}"/>
              </a:ext>
            </a:extLst>
          </p:cNvPr>
          <p:cNvSpPr/>
          <p:nvPr/>
        </p:nvSpPr>
        <p:spPr>
          <a:xfrm rot="2678618">
            <a:off x="2345167" y="5170138"/>
            <a:ext cx="759600" cy="7596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Parallélogramme 28">
            <a:extLst>
              <a:ext uri="{FF2B5EF4-FFF2-40B4-BE49-F238E27FC236}">
                <a16:creationId xmlns:a16="http://schemas.microsoft.com/office/drawing/2014/main" id="{2E835A30-5181-9F6B-E09D-32D05E520F27}"/>
              </a:ext>
            </a:extLst>
          </p:cNvPr>
          <p:cNvSpPr/>
          <p:nvPr/>
        </p:nvSpPr>
        <p:spPr>
          <a:xfrm rot="19903969" flipH="1">
            <a:off x="3436394" y="1550564"/>
            <a:ext cx="964800" cy="1404000"/>
          </a:xfrm>
          <a:custGeom>
            <a:avLst/>
            <a:gdLst>
              <a:gd name="connsiteX0" fmla="*/ 0 w 1238424"/>
              <a:gd name="connsiteY0" fmla="*/ 2009815 h 2009815"/>
              <a:gd name="connsiteX1" fmla="*/ 585316 w 1238424"/>
              <a:gd name="connsiteY1" fmla="*/ 0 h 2009815"/>
              <a:gd name="connsiteX2" fmla="*/ 1238424 w 1238424"/>
              <a:gd name="connsiteY2" fmla="*/ 0 h 2009815"/>
              <a:gd name="connsiteX3" fmla="*/ 653108 w 1238424"/>
              <a:gd name="connsiteY3" fmla="*/ 2009815 h 2009815"/>
              <a:gd name="connsiteX4" fmla="*/ 0 w 1238424"/>
              <a:gd name="connsiteY4" fmla="*/ 2009815 h 2009815"/>
              <a:gd name="connsiteX0" fmla="*/ 110631 w 1349055"/>
              <a:gd name="connsiteY0" fmla="*/ 2009815 h 2009815"/>
              <a:gd name="connsiteX1" fmla="*/ 0 w 1349055"/>
              <a:gd name="connsiteY1" fmla="*/ 735565 h 2009815"/>
              <a:gd name="connsiteX2" fmla="*/ 1349055 w 1349055"/>
              <a:gd name="connsiteY2" fmla="*/ 0 h 2009815"/>
              <a:gd name="connsiteX3" fmla="*/ 763739 w 1349055"/>
              <a:gd name="connsiteY3" fmla="*/ 2009815 h 2009815"/>
              <a:gd name="connsiteX4" fmla="*/ 110631 w 1349055"/>
              <a:gd name="connsiteY4" fmla="*/ 2009815 h 2009815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46885 w 1932201"/>
              <a:gd name="connsiteY3" fmla="*/ 2009815 h 2807930"/>
              <a:gd name="connsiteX4" fmla="*/ 0 w 1932201"/>
              <a:gd name="connsiteY4" fmla="*/ 2807930 h 2807930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28264 w 1932201"/>
              <a:gd name="connsiteY3" fmla="*/ 2086864 h 2807930"/>
              <a:gd name="connsiteX4" fmla="*/ 0 w 1932201"/>
              <a:gd name="connsiteY4" fmla="*/ 2807930 h 280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2201" h="2807930">
                <a:moveTo>
                  <a:pt x="0" y="2807930"/>
                </a:moveTo>
                <a:lnTo>
                  <a:pt x="583146" y="735565"/>
                </a:lnTo>
                <a:lnTo>
                  <a:pt x="1932201" y="0"/>
                </a:lnTo>
                <a:lnTo>
                  <a:pt x="1328264" y="2086864"/>
                </a:lnTo>
                <a:lnTo>
                  <a:pt x="0" y="280793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3471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71" y="306233"/>
            <a:ext cx="8432194" cy="1095715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EB51D2-EA49-8147-74A1-4B40E1ADDF7F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2/2</a:t>
            </a:r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02BC89AF-9ED4-C570-E566-94B75EAC4A8F}"/>
              </a:ext>
            </a:extLst>
          </p:cNvPr>
          <p:cNvSpPr/>
          <p:nvPr/>
        </p:nvSpPr>
        <p:spPr>
          <a:xfrm rot="10800000" flipH="1">
            <a:off x="2737053" y="4557046"/>
            <a:ext cx="1530000" cy="1530000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5EBA8583-D55D-ED9F-94D5-9296CEFBF566}"/>
              </a:ext>
            </a:extLst>
          </p:cNvPr>
          <p:cNvSpPr/>
          <p:nvPr/>
        </p:nvSpPr>
        <p:spPr>
          <a:xfrm flipH="1">
            <a:off x="2737053" y="3027046"/>
            <a:ext cx="1530000" cy="1530000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82B6D-F6F9-F58B-F02F-CC27002EEA27}"/>
              </a:ext>
            </a:extLst>
          </p:cNvPr>
          <p:cNvSpPr/>
          <p:nvPr/>
        </p:nvSpPr>
        <p:spPr>
          <a:xfrm>
            <a:off x="4267053" y="2647246"/>
            <a:ext cx="759600" cy="759600"/>
          </a:xfrm>
          <a:prstGeom prst="rect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rectangle 16">
            <a:extLst>
              <a:ext uri="{FF2B5EF4-FFF2-40B4-BE49-F238E27FC236}">
                <a16:creationId xmlns:a16="http://schemas.microsoft.com/office/drawing/2014/main" id="{C0981A2B-B128-FBD0-C44F-ABD80DFC411E}"/>
              </a:ext>
            </a:extLst>
          </p:cNvPr>
          <p:cNvSpPr/>
          <p:nvPr/>
        </p:nvSpPr>
        <p:spPr>
          <a:xfrm rot="13439403">
            <a:off x="3887252" y="4177246"/>
            <a:ext cx="759600" cy="759600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DF0C6E38-79F0-F215-6F7E-BF6C1DB7F6C0}"/>
              </a:ext>
            </a:extLst>
          </p:cNvPr>
          <p:cNvSpPr/>
          <p:nvPr/>
        </p:nvSpPr>
        <p:spPr>
          <a:xfrm rot="16200000">
            <a:off x="2737051" y="5007046"/>
            <a:ext cx="1080000" cy="1080000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riangle rectangle 26">
            <a:extLst>
              <a:ext uri="{FF2B5EF4-FFF2-40B4-BE49-F238E27FC236}">
                <a16:creationId xmlns:a16="http://schemas.microsoft.com/office/drawing/2014/main" id="{707D04A1-FDF0-2546-4F78-9DD47C50D7E4}"/>
              </a:ext>
            </a:extLst>
          </p:cNvPr>
          <p:cNvSpPr/>
          <p:nvPr/>
        </p:nvSpPr>
        <p:spPr>
          <a:xfrm rot="2678618">
            <a:off x="2357252" y="5170139"/>
            <a:ext cx="759600" cy="759600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Parallélogramme 28">
            <a:extLst>
              <a:ext uri="{FF2B5EF4-FFF2-40B4-BE49-F238E27FC236}">
                <a16:creationId xmlns:a16="http://schemas.microsoft.com/office/drawing/2014/main" id="{2E835A30-5181-9F6B-E09D-32D05E520F27}"/>
              </a:ext>
            </a:extLst>
          </p:cNvPr>
          <p:cNvSpPr/>
          <p:nvPr/>
        </p:nvSpPr>
        <p:spPr>
          <a:xfrm rot="19903969" flipH="1">
            <a:off x="3448479" y="1550565"/>
            <a:ext cx="964800" cy="1404000"/>
          </a:xfrm>
          <a:custGeom>
            <a:avLst/>
            <a:gdLst>
              <a:gd name="connsiteX0" fmla="*/ 0 w 1238424"/>
              <a:gd name="connsiteY0" fmla="*/ 2009815 h 2009815"/>
              <a:gd name="connsiteX1" fmla="*/ 585316 w 1238424"/>
              <a:gd name="connsiteY1" fmla="*/ 0 h 2009815"/>
              <a:gd name="connsiteX2" fmla="*/ 1238424 w 1238424"/>
              <a:gd name="connsiteY2" fmla="*/ 0 h 2009815"/>
              <a:gd name="connsiteX3" fmla="*/ 653108 w 1238424"/>
              <a:gd name="connsiteY3" fmla="*/ 2009815 h 2009815"/>
              <a:gd name="connsiteX4" fmla="*/ 0 w 1238424"/>
              <a:gd name="connsiteY4" fmla="*/ 2009815 h 2009815"/>
              <a:gd name="connsiteX0" fmla="*/ 110631 w 1349055"/>
              <a:gd name="connsiteY0" fmla="*/ 2009815 h 2009815"/>
              <a:gd name="connsiteX1" fmla="*/ 0 w 1349055"/>
              <a:gd name="connsiteY1" fmla="*/ 735565 h 2009815"/>
              <a:gd name="connsiteX2" fmla="*/ 1349055 w 1349055"/>
              <a:gd name="connsiteY2" fmla="*/ 0 h 2009815"/>
              <a:gd name="connsiteX3" fmla="*/ 763739 w 1349055"/>
              <a:gd name="connsiteY3" fmla="*/ 2009815 h 2009815"/>
              <a:gd name="connsiteX4" fmla="*/ 110631 w 1349055"/>
              <a:gd name="connsiteY4" fmla="*/ 2009815 h 2009815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46885 w 1932201"/>
              <a:gd name="connsiteY3" fmla="*/ 2009815 h 2807930"/>
              <a:gd name="connsiteX4" fmla="*/ 0 w 1932201"/>
              <a:gd name="connsiteY4" fmla="*/ 2807930 h 2807930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28264 w 1932201"/>
              <a:gd name="connsiteY3" fmla="*/ 2086864 h 2807930"/>
              <a:gd name="connsiteX4" fmla="*/ 0 w 1932201"/>
              <a:gd name="connsiteY4" fmla="*/ 2807930 h 280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2201" h="2807930">
                <a:moveTo>
                  <a:pt x="0" y="2807930"/>
                </a:moveTo>
                <a:lnTo>
                  <a:pt x="583146" y="735565"/>
                </a:lnTo>
                <a:lnTo>
                  <a:pt x="1932201" y="0"/>
                </a:lnTo>
                <a:lnTo>
                  <a:pt x="1328264" y="2086864"/>
                </a:lnTo>
                <a:lnTo>
                  <a:pt x="0" y="2807930"/>
                </a:lnTo>
                <a:close/>
              </a:path>
            </a:pathLst>
          </a:cu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2783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</Words>
  <Application>Microsoft Office PowerPoint</Application>
  <PresentationFormat>Affichage à l'écran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Wingdings</vt:lpstr>
      <vt:lpstr>Wingdings 3</vt:lpstr>
      <vt:lpstr>Thème Office</vt:lpstr>
      <vt:lpstr>Présentation PowerPoint</vt:lpstr>
      <vt:lpstr>Modèle 1</vt:lpstr>
      <vt:lpstr>Correction </vt:lpstr>
      <vt:lpstr>Modèle 2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26</cp:revision>
  <dcterms:created xsi:type="dcterms:W3CDTF">2023-05-24T12:52:04Z</dcterms:created>
  <dcterms:modified xsi:type="dcterms:W3CDTF">2025-09-16T18:18:38Z</dcterms:modified>
</cp:coreProperties>
</file>